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8" r:id="rId3"/>
    <p:sldMasterId id="2147483724" r:id="rId4"/>
    <p:sldMasterId id="2147483753" r:id="rId5"/>
    <p:sldMasterId id="2147483759" r:id="rId6"/>
  </p:sldMasterIdLst>
  <p:notesMasterIdLst>
    <p:notesMasterId r:id="rId15"/>
  </p:notesMasterIdLst>
  <p:sldIdLst>
    <p:sldId id="362" r:id="rId7"/>
    <p:sldId id="409" r:id="rId8"/>
    <p:sldId id="400" r:id="rId9"/>
    <p:sldId id="402" r:id="rId10"/>
    <p:sldId id="403" r:id="rId11"/>
    <p:sldId id="405" r:id="rId12"/>
    <p:sldId id="407" r:id="rId13"/>
    <p:sldId id="4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91A"/>
    <a:srgbClr val="7F7F7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3404" autoAdjust="0"/>
  </p:normalViewPr>
  <p:slideViewPr>
    <p:cSldViewPr snapToGrid="0">
      <p:cViewPr varScale="1">
        <p:scale>
          <a:sx n="88" d="100"/>
          <a:sy n="88" d="100"/>
        </p:scale>
        <p:origin x="40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2EC3C-4253-4D79-9397-23FE8170766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99FC2-080E-4E69-B375-D18D3E16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2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E458-3FAF-470F-895D-B08BCD3A4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AF05-818F-4B29-BC02-24D30F121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3BAA-B4F2-4CCB-AB42-1BF98827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2B840-7306-4422-88C2-DD20C4D5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9E8A-CE85-4A5C-80B5-5B0BBB80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9E6-ADA1-43DB-898E-FA2A2F0E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639FB-83BD-45DF-92ED-FBA21C66C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E29D-A28B-402D-AF65-25EF6274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69AE-9822-4224-892C-FF08F165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C452-D4E4-46CF-8CC6-8C408A4F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78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455313"/>
            <a:ext cx="11306469" cy="666336"/>
          </a:xfrm>
        </p:spPr>
        <p:txBody>
          <a:bodyPr vert="horz" wrap="square" lIns="0" tIns="164592" rIns="0" bIns="0" rtlCol="0" anchor="t">
            <a:noAutofit/>
          </a:bodyPr>
          <a:lstStyle>
            <a:lvl1pPr>
              <a:defRPr lang="en-US" sz="3137"/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092B4B5-8E80-499B-99A0-F973AFF5B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054" y="1161160"/>
            <a:ext cx="7278947" cy="56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77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  <p15:guide id="2" orient="horz" pos="3988">
          <p15:clr>
            <a:srgbClr val="FBAE40"/>
          </p15:clr>
        </p15:guide>
        <p15:guide id="3" pos="354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8253E-B086-4C98-B4C1-81646D3A0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730A3-E57B-45DE-8A23-A8556F607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69F1F-641F-4C9D-AF5E-9ED8AB28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029A-D0BB-49AD-92DD-B0D30B77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5B6F-86F9-4E18-9711-4E44A445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6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33734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4635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5049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3156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7455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44394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BE4D-3731-4969-B38F-F49A54DC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889-DB8B-4FB4-BD45-F6BA0708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5E61-BC20-4E0D-AB02-742CBF6C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0C4F3-8CAC-4047-A01A-B31320E8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6921-3098-4A8B-9CDA-F2B58E1F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60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6110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80581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5028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49331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62701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7909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032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2299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990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7317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3D61-E61C-4473-AD3D-016E934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62FCE-C027-498E-ACA1-59C2B583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6EE4-A407-432C-A885-FC61207E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7743C-D8FF-4B39-B94E-8D0D3109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28723-AB3E-40B1-857A-B62BBE95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1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69593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997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986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108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8068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872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1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417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11A0-0CD8-4E80-B730-DAFB32E9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D898-8145-4287-8F72-09C223DBA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84F33-D136-4091-A82B-C748FF3C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CD5CE-AE06-4DEB-8EC4-2486ACB3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2F1A2-373C-4224-A323-26BD74D2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F141-A68D-4A6B-A484-10E697B1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52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3474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6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079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16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BDF1DC1-6319-E742-86BB-EE3D80CF1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108104"/>
            <a:ext cx="11018520" cy="307777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953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52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367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07009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4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2636-ADD5-4952-BCB8-887C7D16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9456-B05A-4CAD-90CF-079C32174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95CF1-75B4-4048-AE71-A920744CB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FA6E8-67EB-4750-A249-24039A5B4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8153-C2D2-4641-863F-3F1B03AF1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BE24E-DDC3-4D2A-85B4-6845B8DE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99ED1-CA1A-4972-97DD-574FAD22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8E5F5-6701-439F-B8FD-AA9348C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02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5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010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513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1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5102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91E3-2C2A-4AB3-B51D-588316BB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5FF4-654B-44F1-8E99-8C0A39FA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48ABD-9E35-4A55-A97D-8C5D0CCC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6F61-9256-4462-923F-18C6669F4E3D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C84B-BCFF-4B22-94CC-F2ADC89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BBE5-6DD0-464D-BA3E-1347C8F8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76E9F-560D-46BA-A360-65CCF2F88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938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38022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822994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13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5000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9771426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2680310" cy="260249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331127" y="2126198"/>
            <a:ext cx="2680310" cy="260249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201313" y="2126198"/>
            <a:ext cx="2685255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38022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2680310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28015" y="4927923"/>
            <a:ext cx="2688404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83" y="4927923"/>
            <a:ext cx="2676855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0FBAABB-8ABE-4DF0-9DD5-8ECEDF9355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1389" y="4927923"/>
            <a:ext cx="2676855" cy="1647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A0D378B7-60EE-4BF0-A0E6-1B3DCDED34E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77208" y="2126198"/>
            <a:ext cx="2685255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758621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ve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A160-B8AA-45E8-9474-E52886E4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90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9C11-594B-4E41-8F0A-FE2ED36E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1EBF-C39E-4C66-8DF4-59F25AA0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FBA72-A3EC-4D95-8FE7-05F4D6EA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40D2-00F2-4DA6-9E2F-EB297490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92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19339355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721" y="0"/>
            <a:ext cx="12231436" cy="68580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489189"/>
            <a:ext cx="12192000" cy="5368812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74000">
                <a:srgbClr val="010A07">
                  <a:alpha val="7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66382" y="2798028"/>
            <a:ext cx="10659236" cy="1255173"/>
          </a:xfrm>
          <a:noFill/>
        </p:spPr>
        <p:txBody>
          <a:bodyPr lIns="146304" tIns="91440" rIns="146304" bIns="0" anchor="ctr" anchorCtr="0"/>
          <a:lstStyle>
            <a:lvl1pPr marL="0" algn="ctr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0081" y="4063056"/>
            <a:ext cx="10705924" cy="476135"/>
          </a:xfrm>
        </p:spPr>
        <p:txBody>
          <a:bodyPr tIns="0" bIns="109728">
            <a:noAutofit/>
          </a:bodyPr>
          <a:lstStyle>
            <a:lvl1pPr marL="0" indent="0" algn="ctr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9" y="200257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76877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20821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1"/>
            <a:ext cx="11156075" cy="7498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3F8DDF-804C-3D48-8D8B-801BAAC3E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4512"/>
            <a:ext cx="11156950" cy="461665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85847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6B6218-86A9-8E4F-9C72-9F7954C366F1}"/>
              </a:ext>
            </a:extLst>
          </p:cNvPr>
          <p:cNvSpPr/>
          <p:nvPr userDrawn="1"/>
        </p:nvSpPr>
        <p:spPr bwMode="auto">
          <a:xfrm>
            <a:off x="1" y="487"/>
            <a:ext cx="6098405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6" y="475462"/>
            <a:ext cx="5251121" cy="651772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600" b="0" i="0" u="none" kern="1200" spc="-147" baseline="0" dirty="0"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1FC598-C9B1-EC42-AC37-063CA4158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7234"/>
            <a:ext cx="5542341" cy="461665"/>
          </a:xfrm>
        </p:spPr>
        <p:txBody>
          <a:bodyPr lIns="146304"/>
          <a:lstStyle>
            <a:lvl1pPr marL="0" indent="0">
              <a:buNone/>
              <a:defRPr sz="20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3122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5" y="539507"/>
            <a:ext cx="5944805" cy="526298"/>
          </a:xfrm>
        </p:spPr>
        <p:txBody>
          <a:bodyPr wrap="square" lIns="146304" tIns="0" rIns="0" bIns="0">
            <a:spAutoFit/>
          </a:bodyPr>
          <a:lstStyle>
            <a:lvl1pPr>
              <a:lnSpc>
                <a:spcPct val="95000"/>
              </a:lnSpc>
              <a:defRPr sz="3600" b="1" i="0" spc="-15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C893C97-13E8-2D4E-99ED-D77731568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1124512"/>
            <a:ext cx="5945215" cy="461665"/>
          </a:xfrm>
        </p:spPr>
        <p:txBody>
          <a:bodyPr lIns="146304"/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FFF2A-3150-7C46-8C20-A6B91965A40F}"/>
              </a:ext>
            </a:extLst>
          </p:cNvPr>
          <p:cNvSpPr/>
          <p:nvPr userDrawn="1"/>
        </p:nvSpPr>
        <p:spPr bwMode="auto">
          <a:xfrm>
            <a:off x="6739386" y="0"/>
            <a:ext cx="5452614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6272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527951" cy="899665"/>
          </a:xfrm>
        </p:spPr>
        <p:txBody>
          <a:bodyPr/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98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9240" y="1860035"/>
            <a:ext cx="5527952" cy="2172737"/>
          </a:xfrm>
        </p:spPr>
        <p:txBody>
          <a:bodyPr/>
          <a:lstStyle>
            <a:lvl1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1pPr>
            <a:lvl2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2pPr>
            <a:lvl3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3pPr>
            <a:lvl4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4pPr>
            <a:lvl5pPr marL="0" marR="0" indent="0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Tx/>
              <a:buFont typeface="Arial" pitchFamily="34" charset="0"/>
              <a:buNone/>
              <a:tabLst/>
              <a:defRPr lang="en-US" sz="1568" kern="0" spc="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Bodoni Std Bold Itali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72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975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2225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60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F521-3B8A-4ED0-89C1-264DE363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620EE-C2C8-47BD-84B0-5B6C6EF8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87C8-3F2C-4748-8E3D-88F429ED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111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BEAD0-08FB-9144-8FEA-B9BA75974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635" y="2727270"/>
            <a:ext cx="4602765" cy="1403461"/>
          </a:xfrm>
        </p:spPr>
        <p:txBody>
          <a:bodyPr anchor="ctr"/>
          <a:lstStyle>
            <a:lvl1pPr marL="0" indent="0">
              <a:buNone/>
              <a:defRPr sz="4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796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403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72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36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" name="Oval 1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 userDrawn="1"/>
        </p:nvSpPr>
        <p:spPr>
          <a:xfrm rot="3379318">
            <a:off x="7845790" y="4638864"/>
            <a:ext cx="352393" cy="676197"/>
          </a:xfrm>
          <a:prstGeom prst="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175626" y="4518156"/>
            <a:ext cx="2414058" cy="73660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9850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23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8" name="Oval 27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 userDrawn="1"/>
        </p:nvSpPr>
        <p:spPr>
          <a:xfrm rot="3379318">
            <a:off x="7845790" y="4638864"/>
            <a:ext cx="352393" cy="676197"/>
          </a:xfrm>
          <a:prstGeom prst="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43" y="3802563"/>
            <a:ext cx="1602983" cy="99307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361705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4378" r="56" b="5597"/>
          <a:stretch/>
        </p:blipFill>
        <p:spPr>
          <a:xfrm>
            <a:off x="0" y="0"/>
            <a:ext cx="12211517" cy="6858000"/>
          </a:xfrm>
          <a:prstGeom prst="rect">
            <a:avLst/>
          </a:prstGeom>
        </p:spPr>
      </p:pic>
      <p:sp>
        <p:nvSpPr>
          <p:cNvPr id="23" name="Freeform 6"/>
          <p:cNvSpPr>
            <a:spLocks/>
          </p:cNvSpPr>
          <p:nvPr userDrawn="1"/>
        </p:nvSpPr>
        <p:spPr bwMode="auto">
          <a:xfrm>
            <a:off x="3847158" y="-2354"/>
            <a:ext cx="8367285" cy="5889090"/>
          </a:xfrm>
          <a:custGeom>
            <a:avLst/>
            <a:gdLst>
              <a:gd name="T0" fmla="*/ 0 w 5355"/>
              <a:gd name="T1" fmla="*/ 0 h 3782"/>
              <a:gd name="T2" fmla="*/ 0 w 5355"/>
              <a:gd name="T3" fmla="*/ 3386 h 3782"/>
              <a:gd name="T4" fmla="*/ 1749 w 5355"/>
              <a:gd name="T5" fmla="*/ 2888 h 3782"/>
              <a:gd name="T6" fmla="*/ 4345 w 5355"/>
              <a:gd name="T7" fmla="*/ 2888 h 3782"/>
              <a:gd name="T8" fmla="*/ 4435 w 5355"/>
              <a:gd name="T9" fmla="*/ 3782 h 3782"/>
              <a:gd name="T10" fmla="*/ 5355 w 5355"/>
              <a:gd name="T11" fmla="*/ 3782 h 3782"/>
              <a:gd name="T12" fmla="*/ 5355 w 5355"/>
              <a:gd name="T13" fmla="*/ 0 h 3782"/>
              <a:gd name="T14" fmla="*/ 0 w 5355"/>
              <a:gd name="T15" fmla="*/ 0 h 3782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282 w 10039"/>
              <a:gd name="connsiteY4" fmla="*/ 10000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46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14 w 10039"/>
              <a:gd name="connsiteY3" fmla="*/ 7636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70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229 w 10039"/>
              <a:gd name="connsiteY3" fmla="*/ 7640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39"/>
              <a:gd name="connsiteY0" fmla="*/ 0 h 10000"/>
              <a:gd name="connsiteX1" fmla="*/ 0 w 10039"/>
              <a:gd name="connsiteY1" fmla="*/ 8953 h 10000"/>
              <a:gd name="connsiteX2" fmla="*/ 3266 w 10039"/>
              <a:gd name="connsiteY2" fmla="*/ 7636 h 10000"/>
              <a:gd name="connsiteX3" fmla="*/ 8181 w 10039"/>
              <a:gd name="connsiteY3" fmla="*/ 7644 h 10000"/>
              <a:gd name="connsiteX4" fmla="*/ 8321 w 10039"/>
              <a:gd name="connsiteY4" fmla="*/ 9988 h 10000"/>
              <a:gd name="connsiteX5" fmla="*/ 10039 w 10039"/>
              <a:gd name="connsiteY5" fmla="*/ 10000 h 10000"/>
              <a:gd name="connsiteX6" fmla="*/ 10000 w 10039"/>
              <a:gd name="connsiteY6" fmla="*/ 0 h 10000"/>
              <a:gd name="connsiteX7" fmla="*/ 0 w 10039"/>
              <a:gd name="connsiteY7" fmla="*/ 0 h 10000"/>
              <a:gd name="connsiteX0" fmla="*/ 0 w 10040"/>
              <a:gd name="connsiteY0" fmla="*/ 4 h 10004"/>
              <a:gd name="connsiteX1" fmla="*/ 0 w 10040"/>
              <a:gd name="connsiteY1" fmla="*/ 8957 h 10004"/>
              <a:gd name="connsiteX2" fmla="*/ 3266 w 10040"/>
              <a:gd name="connsiteY2" fmla="*/ 7640 h 10004"/>
              <a:gd name="connsiteX3" fmla="*/ 8181 w 10040"/>
              <a:gd name="connsiteY3" fmla="*/ 7648 h 10004"/>
              <a:gd name="connsiteX4" fmla="*/ 8321 w 10040"/>
              <a:gd name="connsiteY4" fmla="*/ 9992 h 10004"/>
              <a:gd name="connsiteX5" fmla="*/ 10039 w 10040"/>
              <a:gd name="connsiteY5" fmla="*/ 10004 h 10004"/>
              <a:gd name="connsiteX6" fmla="*/ 10036 w 10040"/>
              <a:gd name="connsiteY6" fmla="*/ 0 h 10004"/>
              <a:gd name="connsiteX7" fmla="*/ 0 w 10040"/>
              <a:gd name="connsiteY7" fmla="*/ 4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0" h="10004">
                <a:moveTo>
                  <a:pt x="0" y="4"/>
                </a:moveTo>
                <a:lnTo>
                  <a:pt x="0" y="8957"/>
                </a:lnTo>
                <a:lnTo>
                  <a:pt x="3266" y="7640"/>
                </a:lnTo>
                <a:lnTo>
                  <a:pt x="8181" y="7648"/>
                </a:lnTo>
                <a:cubicBezTo>
                  <a:pt x="8227" y="8432"/>
                  <a:pt x="8244" y="9208"/>
                  <a:pt x="8321" y="9992"/>
                </a:cubicBezTo>
                <a:lnTo>
                  <a:pt x="10039" y="10004"/>
                </a:lnTo>
                <a:cubicBezTo>
                  <a:pt x="10026" y="6671"/>
                  <a:pt x="10049" y="3333"/>
                  <a:pt x="10036" y="0"/>
                </a:cubicBezTo>
                <a:lnTo>
                  <a:pt x="0" y="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0"/>
          <p:cNvSpPr>
            <a:spLocks noEditPoints="1"/>
          </p:cNvSpPr>
          <p:nvPr userDrawn="1"/>
        </p:nvSpPr>
        <p:spPr bwMode="auto">
          <a:xfrm>
            <a:off x="5380105" y="189235"/>
            <a:ext cx="5795635" cy="3443051"/>
          </a:xfrm>
          <a:custGeom>
            <a:avLst/>
            <a:gdLst>
              <a:gd name="T0" fmla="*/ 0 w 3628"/>
              <a:gd name="T1" fmla="*/ 0 h 2155"/>
              <a:gd name="T2" fmla="*/ 0 w 3628"/>
              <a:gd name="T3" fmla="*/ 2155 h 2155"/>
              <a:gd name="T4" fmla="*/ 3628 w 3628"/>
              <a:gd name="T5" fmla="*/ 2155 h 2155"/>
              <a:gd name="T6" fmla="*/ 3628 w 3628"/>
              <a:gd name="T7" fmla="*/ 0 h 2155"/>
              <a:gd name="T8" fmla="*/ 0 w 3628"/>
              <a:gd name="T9" fmla="*/ 0 h 2155"/>
              <a:gd name="T10" fmla="*/ 3463 w 3628"/>
              <a:gd name="T11" fmla="*/ 1989 h 2155"/>
              <a:gd name="T12" fmla="*/ 144 w 3628"/>
              <a:gd name="T13" fmla="*/ 1989 h 2155"/>
              <a:gd name="T14" fmla="*/ 144 w 3628"/>
              <a:gd name="T15" fmla="*/ 117 h 2155"/>
              <a:gd name="T16" fmla="*/ 3463 w 3628"/>
              <a:gd name="T17" fmla="*/ 117 h 2155"/>
              <a:gd name="T18" fmla="*/ 3463 w 3628"/>
              <a:gd name="T19" fmla="*/ 1989 h 2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8" h="2155">
                <a:moveTo>
                  <a:pt x="0" y="0"/>
                </a:moveTo>
                <a:lnTo>
                  <a:pt x="0" y="2155"/>
                </a:lnTo>
                <a:lnTo>
                  <a:pt x="3628" y="2155"/>
                </a:lnTo>
                <a:lnTo>
                  <a:pt x="3628" y="0"/>
                </a:lnTo>
                <a:lnTo>
                  <a:pt x="0" y="0"/>
                </a:lnTo>
                <a:close/>
                <a:moveTo>
                  <a:pt x="3463" y="1989"/>
                </a:moveTo>
                <a:lnTo>
                  <a:pt x="144" y="1989"/>
                </a:lnTo>
                <a:lnTo>
                  <a:pt x="144" y="117"/>
                </a:lnTo>
                <a:lnTo>
                  <a:pt x="3463" y="117"/>
                </a:lnTo>
                <a:lnTo>
                  <a:pt x="3463" y="198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8" name="Freeform 11"/>
          <p:cNvSpPr>
            <a:spLocks/>
          </p:cNvSpPr>
          <p:nvPr userDrawn="1"/>
        </p:nvSpPr>
        <p:spPr bwMode="auto">
          <a:xfrm>
            <a:off x="5380105" y="1059982"/>
            <a:ext cx="230036" cy="829209"/>
          </a:xfrm>
          <a:custGeom>
            <a:avLst/>
            <a:gdLst>
              <a:gd name="T0" fmla="*/ 0 w 144"/>
              <a:gd name="T1" fmla="*/ 0 h 519"/>
              <a:gd name="T2" fmla="*/ 144 w 144"/>
              <a:gd name="T3" fmla="*/ 0 h 519"/>
              <a:gd name="T4" fmla="*/ 144 w 144"/>
              <a:gd name="T5" fmla="*/ 497 h 519"/>
              <a:gd name="T6" fmla="*/ 0 w 144"/>
              <a:gd name="T7" fmla="*/ 519 h 519"/>
              <a:gd name="T8" fmla="*/ 0 w 144"/>
              <a:gd name="T9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519">
                <a:moveTo>
                  <a:pt x="0" y="0"/>
                </a:moveTo>
                <a:lnTo>
                  <a:pt x="144" y="0"/>
                </a:lnTo>
                <a:lnTo>
                  <a:pt x="144" y="497"/>
                </a:lnTo>
                <a:lnTo>
                  <a:pt x="0" y="519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2"/>
          <p:cNvSpPr>
            <a:spLocks/>
          </p:cNvSpPr>
          <p:nvPr userDrawn="1"/>
        </p:nvSpPr>
        <p:spPr bwMode="auto">
          <a:xfrm>
            <a:off x="10912157" y="579074"/>
            <a:ext cx="263584" cy="885127"/>
          </a:xfrm>
          <a:custGeom>
            <a:avLst/>
            <a:gdLst>
              <a:gd name="T0" fmla="*/ 0 w 165"/>
              <a:gd name="T1" fmla="*/ 0 h 554"/>
              <a:gd name="T2" fmla="*/ 165 w 165"/>
              <a:gd name="T3" fmla="*/ 0 h 554"/>
              <a:gd name="T4" fmla="*/ 165 w 165"/>
              <a:gd name="T5" fmla="*/ 494 h 554"/>
              <a:gd name="T6" fmla="*/ 0 w 165"/>
              <a:gd name="T7" fmla="*/ 554 h 554"/>
              <a:gd name="T8" fmla="*/ 0 w 165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554">
                <a:moveTo>
                  <a:pt x="0" y="0"/>
                </a:moveTo>
                <a:lnTo>
                  <a:pt x="165" y="0"/>
                </a:lnTo>
                <a:lnTo>
                  <a:pt x="165" y="494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8091019" y="8694"/>
            <a:ext cx="357834" cy="359484"/>
          </a:xfrm>
          <a:custGeom>
            <a:avLst/>
            <a:gdLst>
              <a:gd name="T0" fmla="*/ 84 w 168"/>
              <a:gd name="T1" fmla="*/ 168 h 168"/>
              <a:gd name="T2" fmla="*/ 0 w 168"/>
              <a:gd name="T3" fmla="*/ 84 h 168"/>
              <a:gd name="T4" fmla="*/ 84 w 168"/>
              <a:gd name="T5" fmla="*/ 0 h 168"/>
              <a:gd name="T6" fmla="*/ 168 w 168"/>
              <a:gd name="T7" fmla="*/ 84 h 168"/>
              <a:gd name="T8" fmla="*/ 84 w 168"/>
              <a:gd name="T9" fmla="*/ 168 h 168"/>
              <a:gd name="T10" fmla="*/ 84 w 168"/>
              <a:gd name="T11" fmla="*/ 16 h 168"/>
              <a:gd name="T12" fmla="*/ 16 w 168"/>
              <a:gd name="T13" fmla="*/ 84 h 168"/>
              <a:gd name="T14" fmla="*/ 84 w 168"/>
              <a:gd name="T15" fmla="*/ 152 h 168"/>
              <a:gd name="T16" fmla="*/ 152 w 168"/>
              <a:gd name="T17" fmla="*/ 84 h 168"/>
              <a:gd name="T18" fmla="*/ 84 w 168"/>
              <a:gd name="T19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68"/>
                </a:moveTo>
                <a:cubicBezTo>
                  <a:pt x="38" y="168"/>
                  <a:pt x="0" y="130"/>
                  <a:pt x="0" y="84"/>
                </a:cubicBezTo>
                <a:cubicBezTo>
                  <a:pt x="0" y="38"/>
                  <a:pt x="38" y="0"/>
                  <a:pt x="84" y="0"/>
                </a:cubicBezTo>
                <a:cubicBezTo>
                  <a:pt x="130" y="0"/>
                  <a:pt x="168" y="38"/>
                  <a:pt x="168" y="84"/>
                </a:cubicBezTo>
                <a:cubicBezTo>
                  <a:pt x="168" y="130"/>
                  <a:pt x="130" y="168"/>
                  <a:pt x="84" y="168"/>
                </a:cubicBezTo>
                <a:close/>
                <a:moveTo>
                  <a:pt x="84" y="16"/>
                </a:moveTo>
                <a:cubicBezTo>
                  <a:pt x="47" y="16"/>
                  <a:pt x="16" y="47"/>
                  <a:pt x="16" y="84"/>
                </a:cubicBezTo>
                <a:cubicBezTo>
                  <a:pt x="16" y="121"/>
                  <a:pt x="47" y="152"/>
                  <a:pt x="84" y="152"/>
                </a:cubicBezTo>
                <a:cubicBezTo>
                  <a:pt x="121" y="152"/>
                  <a:pt x="152" y="121"/>
                  <a:pt x="152" y="84"/>
                </a:cubicBezTo>
                <a:cubicBezTo>
                  <a:pt x="152" y="47"/>
                  <a:pt x="121" y="16"/>
                  <a:pt x="84" y="16"/>
                </a:cubicBezTo>
                <a:close/>
              </a:path>
            </a:pathLst>
          </a:custGeom>
          <a:solidFill>
            <a:srgbClr val="393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9" name="Oval 28"/>
          <p:cNvSpPr/>
          <p:nvPr userDrawn="1"/>
        </p:nvSpPr>
        <p:spPr bwMode="auto">
          <a:xfrm>
            <a:off x="8119545" y="36237"/>
            <a:ext cx="300779" cy="300821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14"/>
          <p:cNvSpPr>
            <a:spLocks noChangeArrowheads="1"/>
          </p:cNvSpPr>
          <p:nvPr userDrawn="1"/>
        </p:nvSpPr>
        <p:spPr bwMode="auto">
          <a:xfrm>
            <a:off x="8252363" y="112545"/>
            <a:ext cx="76678" cy="7668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15"/>
          <p:cNvSpPr>
            <a:spLocks/>
          </p:cNvSpPr>
          <p:nvPr userDrawn="1"/>
        </p:nvSpPr>
        <p:spPr bwMode="auto">
          <a:xfrm>
            <a:off x="8094213" y="101361"/>
            <a:ext cx="265181" cy="249242"/>
          </a:xfrm>
          <a:custGeom>
            <a:avLst/>
            <a:gdLst>
              <a:gd name="T0" fmla="*/ 40 w 124"/>
              <a:gd name="T1" fmla="*/ 0 h 117"/>
              <a:gd name="T2" fmla="*/ 40 w 124"/>
              <a:gd name="T3" fmla="*/ 84 h 117"/>
              <a:gd name="T4" fmla="*/ 124 w 124"/>
              <a:gd name="T5" fmla="*/ 79 h 117"/>
              <a:gd name="T6" fmla="*/ 48 w 124"/>
              <a:gd name="T7" fmla="*/ 75 h 117"/>
              <a:gd name="T8" fmla="*/ 40 w 124"/>
              <a:gd name="T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17">
                <a:moveTo>
                  <a:pt x="40" y="0"/>
                </a:moveTo>
                <a:cubicBezTo>
                  <a:pt x="40" y="0"/>
                  <a:pt x="0" y="51"/>
                  <a:pt x="40" y="84"/>
                </a:cubicBezTo>
                <a:cubicBezTo>
                  <a:pt x="79" y="117"/>
                  <a:pt x="124" y="79"/>
                  <a:pt x="124" y="79"/>
                </a:cubicBezTo>
                <a:cubicBezTo>
                  <a:pt x="124" y="79"/>
                  <a:pt x="76" y="103"/>
                  <a:pt x="48" y="75"/>
                </a:cubicBezTo>
                <a:cubicBezTo>
                  <a:pt x="20" y="47"/>
                  <a:pt x="40" y="0"/>
                  <a:pt x="40" y="0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/>
          <p:nvPr userDrawn="1"/>
        </p:nvSpPr>
        <p:spPr>
          <a:xfrm>
            <a:off x="5574012" y="373398"/>
            <a:ext cx="5374002" cy="30274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25"/>
          <p:cNvSpPr>
            <a:spLocks/>
          </p:cNvSpPr>
          <p:nvPr userDrawn="1"/>
        </p:nvSpPr>
        <p:spPr bwMode="auto">
          <a:xfrm>
            <a:off x="-3967" y="-5175"/>
            <a:ext cx="3862985" cy="6347389"/>
          </a:xfrm>
          <a:custGeom>
            <a:avLst/>
            <a:gdLst>
              <a:gd name="T0" fmla="*/ 0 w 2439"/>
              <a:gd name="T1" fmla="*/ 0 h 4069"/>
              <a:gd name="T2" fmla="*/ 0 w 2439"/>
              <a:gd name="T3" fmla="*/ 4069 h 4069"/>
              <a:gd name="T4" fmla="*/ 2439 w 2439"/>
              <a:gd name="T5" fmla="*/ 3389 h 4069"/>
              <a:gd name="T6" fmla="*/ 2439 w 2439"/>
              <a:gd name="T7" fmla="*/ 0 h 4069"/>
              <a:gd name="T8" fmla="*/ 0 w 2439"/>
              <a:gd name="T9" fmla="*/ 0 h 4069"/>
              <a:gd name="connsiteX0" fmla="*/ 0 w 10059"/>
              <a:gd name="connsiteY0" fmla="*/ 0 h 10000"/>
              <a:gd name="connsiteX1" fmla="*/ 0 w 10059"/>
              <a:gd name="connsiteY1" fmla="*/ 10000 h 10000"/>
              <a:gd name="connsiteX2" fmla="*/ 10059 w 10059"/>
              <a:gd name="connsiteY2" fmla="*/ 8329 h 10000"/>
              <a:gd name="connsiteX3" fmla="*/ 10000 w 10059"/>
              <a:gd name="connsiteY3" fmla="*/ 0 h 10000"/>
              <a:gd name="connsiteX4" fmla="*/ 0 w 10059"/>
              <a:gd name="connsiteY4" fmla="*/ 0 h 10000"/>
              <a:gd name="connsiteX0" fmla="*/ 0 w 10004"/>
              <a:gd name="connsiteY0" fmla="*/ 0 h 10000"/>
              <a:gd name="connsiteX1" fmla="*/ 0 w 10004"/>
              <a:gd name="connsiteY1" fmla="*/ 10000 h 10000"/>
              <a:gd name="connsiteX2" fmla="*/ 9980 w 10004"/>
              <a:gd name="connsiteY2" fmla="*/ 8353 h 10000"/>
              <a:gd name="connsiteX3" fmla="*/ 10000 w 10004"/>
              <a:gd name="connsiteY3" fmla="*/ 0 h 10000"/>
              <a:gd name="connsiteX4" fmla="*/ 0 w 10004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091"/>
              <a:gd name="connsiteY0" fmla="*/ 0 h 10000"/>
              <a:gd name="connsiteX1" fmla="*/ 0 w 10091"/>
              <a:gd name="connsiteY1" fmla="*/ 10000 h 10000"/>
              <a:gd name="connsiteX2" fmla="*/ 10091 w 10091"/>
              <a:gd name="connsiteY2" fmla="*/ 8324 h 10000"/>
              <a:gd name="connsiteX3" fmla="*/ 10000 w 10091"/>
              <a:gd name="connsiteY3" fmla="*/ 0 h 10000"/>
              <a:gd name="connsiteX4" fmla="*/ 0 w 10091"/>
              <a:gd name="connsiteY4" fmla="*/ 0 h 10000"/>
              <a:gd name="connsiteX0" fmla="*/ 0 w 10103"/>
              <a:gd name="connsiteY0" fmla="*/ 0 h 10000"/>
              <a:gd name="connsiteX1" fmla="*/ 0 w 10103"/>
              <a:gd name="connsiteY1" fmla="*/ 10000 h 10000"/>
              <a:gd name="connsiteX2" fmla="*/ 10103 w 10103"/>
              <a:gd name="connsiteY2" fmla="*/ 8317 h 10000"/>
              <a:gd name="connsiteX3" fmla="*/ 10000 w 10103"/>
              <a:gd name="connsiteY3" fmla="*/ 0 h 10000"/>
              <a:gd name="connsiteX4" fmla="*/ 0 w 10103"/>
              <a:gd name="connsiteY4" fmla="*/ 0 h 10000"/>
              <a:gd name="connsiteX0" fmla="*/ 0 w 10103"/>
              <a:gd name="connsiteY0" fmla="*/ 7 h 10007"/>
              <a:gd name="connsiteX1" fmla="*/ 0 w 10103"/>
              <a:gd name="connsiteY1" fmla="*/ 10007 h 10007"/>
              <a:gd name="connsiteX2" fmla="*/ 10103 w 10103"/>
              <a:gd name="connsiteY2" fmla="*/ 8324 h 10007"/>
              <a:gd name="connsiteX3" fmla="*/ 10086 w 10103"/>
              <a:gd name="connsiteY3" fmla="*/ 0 h 10007"/>
              <a:gd name="connsiteX4" fmla="*/ 0 w 10103"/>
              <a:gd name="connsiteY4" fmla="*/ 7 h 10007"/>
              <a:gd name="connsiteX0" fmla="*/ 0 w 10165"/>
              <a:gd name="connsiteY0" fmla="*/ 0 h 10029"/>
              <a:gd name="connsiteX1" fmla="*/ 62 w 10165"/>
              <a:gd name="connsiteY1" fmla="*/ 10029 h 10029"/>
              <a:gd name="connsiteX2" fmla="*/ 10165 w 10165"/>
              <a:gd name="connsiteY2" fmla="*/ 8346 h 10029"/>
              <a:gd name="connsiteX3" fmla="*/ 10148 w 10165"/>
              <a:gd name="connsiteY3" fmla="*/ 22 h 10029"/>
              <a:gd name="connsiteX4" fmla="*/ 0 w 10165"/>
              <a:gd name="connsiteY4" fmla="*/ 0 h 10029"/>
              <a:gd name="connsiteX0" fmla="*/ 11 w 10176"/>
              <a:gd name="connsiteY0" fmla="*/ 0 h 10033"/>
              <a:gd name="connsiteX1" fmla="*/ 5 w 10176"/>
              <a:gd name="connsiteY1" fmla="*/ 10033 h 10033"/>
              <a:gd name="connsiteX2" fmla="*/ 10176 w 10176"/>
              <a:gd name="connsiteY2" fmla="*/ 8346 h 10033"/>
              <a:gd name="connsiteX3" fmla="*/ 10159 w 10176"/>
              <a:gd name="connsiteY3" fmla="*/ 22 h 10033"/>
              <a:gd name="connsiteX4" fmla="*/ 11 w 10176"/>
              <a:gd name="connsiteY4" fmla="*/ 0 h 10033"/>
              <a:gd name="connsiteX0" fmla="*/ 71 w 10174"/>
              <a:gd name="connsiteY0" fmla="*/ 11 h 10011"/>
              <a:gd name="connsiteX1" fmla="*/ 3 w 10174"/>
              <a:gd name="connsiteY1" fmla="*/ 10011 h 10011"/>
              <a:gd name="connsiteX2" fmla="*/ 10174 w 10174"/>
              <a:gd name="connsiteY2" fmla="*/ 8324 h 10011"/>
              <a:gd name="connsiteX3" fmla="*/ 10157 w 10174"/>
              <a:gd name="connsiteY3" fmla="*/ 0 h 10011"/>
              <a:gd name="connsiteX4" fmla="*/ 71 w 10174"/>
              <a:gd name="connsiteY4" fmla="*/ 11 h 10011"/>
              <a:gd name="connsiteX0" fmla="*/ 0 w 10177"/>
              <a:gd name="connsiteY0" fmla="*/ 0 h 10011"/>
              <a:gd name="connsiteX1" fmla="*/ 6 w 10177"/>
              <a:gd name="connsiteY1" fmla="*/ 10011 h 10011"/>
              <a:gd name="connsiteX2" fmla="*/ 10177 w 10177"/>
              <a:gd name="connsiteY2" fmla="*/ 8324 h 10011"/>
              <a:gd name="connsiteX3" fmla="*/ 10160 w 10177"/>
              <a:gd name="connsiteY3" fmla="*/ 0 h 10011"/>
              <a:gd name="connsiteX4" fmla="*/ 0 w 10177"/>
              <a:gd name="connsiteY4" fmla="*/ 0 h 10011"/>
              <a:gd name="connsiteX0" fmla="*/ 0 w 10177"/>
              <a:gd name="connsiteY0" fmla="*/ 0 h 10022"/>
              <a:gd name="connsiteX1" fmla="*/ 6 w 10177"/>
              <a:gd name="connsiteY1" fmla="*/ 10022 h 10022"/>
              <a:gd name="connsiteX2" fmla="*/ 10177 w 10177"/>
              <a:gd name="connsiteY2" fmla="*/ 8335 h 10022"/>
              <a:gd name="connsiteX3" fmla="*/ 10160 w 10177"/>
              <a:gd name="connsiteY3" fmla="*/ 11 h 10022"/>
              <a:gd name="connsiteX4" fmla="*/ 0 w 10177"/>
              <a:gd name="connsiteY4" fmla="*/ 0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" h="10022">
                <a:moveTo>
                  <a:pt x="0" y="0"/>
                </a:moveTo>
                <a:cubicBezTo>
                  <a:pt x="21" y="3343"/>
                  <a:pt x="-15" y="6679"/>
                  <a:pt x="6" y="10022"/>
                </a:cubicBezTo>
                <a:lnTo>
                  <a:pt x="10177" y="8335"/>
                </a:lnTo>
                <a:cubicBezTo>
                  <a:pt x="10157" y="5559"/>
                  <a:pt x="10180" y="2787"/>
                  <a:pt x="10160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4" name="Group 18"/>
          <p:cNvGrpSpPr>
            <a:grpSpLocks noChangeAspect="1"/>
          </p:cNvGrpSpPr>
          <p:nvPr userDrawn="1"/>
        </p:nvGrpSpPr>
        <p:grpSpPr bwMode="auto">
          <a:xfrm>
            <a:off x="1858213" y="3825912"/>
            <a:ext cx="4093051" cy="2940255"/>
            <a:chOff x="1194" y="2458"/>
            <a:chExt cx="2630" cy="1889"/>
          </a:xfrm>
        </p:grpSpPr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1194" y="2458"/>
              <a:ext cx="2630" cy="1889"/>
            </a:xfrm>
            <a:custGeom>
              <a:avLst/>
              <a:gdLst>
                <a:gd name="T0" fmla="*/ 1866 w 1924"/>
                <a:gd name="T1" fmla="*/ 0 h 1376"/>
                <a:gd name="T2" fmla="*/ 58 w 1924"/>
                <a:gd name="T3" fmla="*/ 0 h 1376"/>
                <a:gd name="T4" fmla="*/ 0 w 1924"/>
                <a:gd name="T5" fmla="*/ 58 h 1376"/>
                <a:gd name="T6" fmla="*/ 0 w 1924"/>
                <a:gd name="T7" fmla="*/ 1318 h 1376"/>
                <a:gd name="T8" fmla="*/ 58 w 1924"/>
                <a:gd name="T9" fmla="*/ 1376 h 1376"/>
                <a:gd name="T10" fmla="*/ 1866 w 1924"/>
                <a:gd name="T11" fmla="*/ 1376 h 1376"/>
                <a:gd name="T12" fmla="*/ 1924 w 1924"/>
                <a:gd name="T13" fmla="*/ 1318 h 1376"/>
                <a:gd name="T14" fmla="*/ 1924 w 1924"/>
                <a:gd name="T15" fmla="*/ 58 h 1376"/>
                <a:gd name="T16" fmla="*/ 1866 w 1924"/>
                <a:gd name="T17" fmla="*/ 0 h 1376"/>
                <a:gd name="T18" fmla="*/ 1800 w 1924"/>
                <a:gd name="T19" fmla="*/ 1228 h 1376"/>
                <a:gd name="T20" fmla="*/ 132 w 1924"/>
                <a:gd name="T21" fmla="*/ 1228 h 1376"/>
                <a:gd name="T22" fmla="*/ 132 w 1924"/>
                <a:gd name="T23" fmla="*/ 152 h 1376"/>
                <a:gd name="T24" fmla="*/ 1800 w 1924"/>
                <a:gd name="T25" fmla="*/ 152 h 1376"/>
                <a:gd name="T26" fmla="*/ 1800 w 1924"/>
                <a:gd name="T27" fmla="*/ 1228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4" h="1376">
                  <a:moveTo>
                    <a:pt x="186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18"/>
                    <a:pt x="0" y="1318"/>
                    <a:pt x="0" y="1318"/>
                  </a:cubicBezTo>
                  <a:cubicBezTo>
                    <a:pt x="0" y="1350"/>
                    <a:pt x="26" y="1376"/>
                    <a:pt x="58" y="1376"/>
                  </a:cubicBezTo>
                  <a:cubicBezTo>
                    <a:pt x="1866" y="1376"/>
                    <a:pt x="1866" y="1376"/>
                    <a:pt x="1866" y="1376"/>
                  </a:cubicBezTo>
                  <a:cubicBezTo>
                    <a:pt x="1898" y="1376"/>
                    <a:pt x="1924" y="1350"/>
                    <a:pt x="1924" y="1318"/>
                  </a:cubicBezTo>
                  <a:cubicBezTo>
                    <a:pt x="1924" y="58"/>
                    <a:pt x="1924" y="58"/>
                    <a:pt x="1924" y="58"/>
                  </a:cubicBezTo>
                  <a:cubicBezTo>
                    <a:pt x="1924" y="26"/>
                    <a:pt x="1898" y="0"/>
                    <a:pt x="1866" y="0"/>
                  </a:cubicBezTo>
                  <a:moveTo>
                    <a:pt x="1800" y="1228"/>
                  </a:moveTo>
                  <a:cubicBezTo>
                    <a:pt x="132" y="1228"/>
                    <a:pt x="132" y="1228"/>
                    <a:pt x="132" y="1228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800" y="152"/>
                    <a:pt x="1800" y="152"/>
                    <a:pt x="1800" y="152"/>
                  </a:cubicBezTo>
                  <a:cubicBezTo>
                    <a:pt x="1800" y="1228"/>
                    <a:pt x="1800" y="1228"/>
                    <a:pt x="1800" y="1228"/>
                  </a:cubicBezTo>
                </a:path>
              </a:pathLst>
            </a:custGeom>
            <a:solidFill>
              <a:srgbClr val="07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pic>
          <p:nvPicPr>
            <p:cNvPr id="6164" name="Picture 20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2664"/>
              <a:ext cx="1361" cy="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" y="2458"/>
              <a:ext cx="15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43" y="3802563"/>
            <a:ext cx="1602983" cy="99307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10780005" y="5882067"/>
            <a:ext cx="1437683" cy="982384"/>
          </a:xfrm>
          <a:custGeom>
            <a:avLst/>
            <a:gdLst>
              <a:gd name="T0" fmla="*/ 0 w 922"/>
              <a:gd name="T1" fmla="*/ 0 h 623"/>
              <a:gd name="T2" fmla="*/ 44 w 922"/>
              <a:gd name="T3" fmla="*/ 623 h 623"/>
              <a:gd name="T4" fmla="*/ 922 w 922"/>
              <a:gd name="T5" fmla="*/ 623 h 623"/>
              <a:gd name="T6" fmla="*/ 922 w 922"/>
              <a:gd name="T7" fmla="*/ 0 h 623"/>
              <a:gd name="T8" fmla="*/ 0 w 922"/>
              <a:gd name="T9" fmla="*/ 0 h 623"/>
              <a:gd name="connsiteX0" fmla="*/ 0 w 9888"/>
              <a:gd name="connsiteY0" fmla="*/ 374 h 10000"/>
              <a:gd name="connsiteX1" fmla="*/ 365 w 9888"/>
              <a:gd name="connsiteY1" fmla="*/ 10000 h 10000"/>
              <a:gd name="connsiteX2" fmla="*/ 9888 w 9888"/>
              <a:gd name="connsiteY2" fmla="*/ 10000 h 10000"/>
              <a:gd name="connsiteX3" fmla="*/ 9888 w 9888"/>
              <a:gd name="connsiteY3" fmla="*/ 0 h 10000"/>
              <a:gd name="connsiteX4" fmla="*/ 0 w 9888"/>
              <a:gd name="connsiteY4" fmla="*/ 374 h 10000"/>
              <a:gd name="connsiteX0" fmla="*/ 0 w 9903"/>
              <a:gd name="connsiteY0" fmla="*/ 0 h 10000"/>
              <a:gd name="connsiteX1" fmla="*/ 272 w 9903"/>
              <a:gd name="connsiteY1" fmla="*/ 10000 h 10000"/>
              <a:gd name="connsiteX2" fmla="*/ 9903 w 9903"/>
              <a:gd name="connsiteY2" fmla="*/ 10000 h 10000"/>
              <a:gd name="connsiteX3" fmla="*/ 9903 w 9903"/>
              <a:gd name="connsiteY3" fmla="*/ 0 h 10000"/>
              <a:gd name="connsiteX4" fmla="*/ 0 w 9903"/>
              <a:gd name="connsiteY4" fmla="*/ 0 h 10000"/>
              <a:gd name="connsiteX0" fmla="*/ 0 w 10000"/>
              <a:gd name="connsiteY0" fmla="*/ 0 h 10000"/>
              <a:gd name="connsiteX1" fmla="*/ 699 w 10000"/>
              <a:gd name="connsiteY1" fmla="*/ 9673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36 w 10000"/>
              <a:gd name="connsiteY1" fmla="*/ 9767 h 10000"/>
              <a:gd name="connsiteX2" fmla="*/ 1000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767"/>
              <a:gd name="connsiteX1" fmla="*/ 536 w 10000"/>
              <a:gd name="connsiteY1" fmla="*/ 9767 h 9767"/>
              <a:gd name="connsiteX2" fmla="*/ 9690 w 10000"/>
              <a:gd name="connsiteY2" fmla="*/ 9252 h 9767"/>
              <a:gd name="connsiteX3" fmla="*/ 10000 w 10000"/>
              <a:gd name="connsiteY3" fmla="*/ 0 h 9767"/>
              <a:gd name="connsiteX4" fmla="*/ 0 w 10000"/>
              <a:gd name="connsiteY4" fmla="*/ 0 h 9767"/>
              <a:gd name="connsiteX0" fmla="*/ 0 w 10029"/>
              <a:gd name="connsiteY0" fmla="*/ 0 h 10071"/>
              <a:gd name="connsiteX1" fmla="*/ 536 w 10029"/>
              <a:gd name="connsiteY1" fmla="*/ 10000 h 10071"/>
              <a:gd name="connsiteX2" fmla="*/ 10000 w 10029"/>
              <a:gd name="connsiteY2" fmla="*/ 10071 h 10071"/>
              <a:gd name="connsiteX3" fmla="*/ 10000 w 10029"/>
              <a:gd name="connsiteY3" fmla="*/ 0 h 10071"/>
              <a:gd name="connsiteX4" fmla="*/ 0 w 10029"/>
              <a:gd name="connsiteY4" fmla="*/ 0 h 10071"/>
              <a:gd name="connsiteX0" fmla="*/ 0 w 10082"/>
              <a:gd name="connsiteY0" fmla="*/ 0 h 10071"/>
              <a:gd name="connsiteX1" fmla="*/ 536 w 10082"/>
              <a:gd name="connsiteY1" fmla="*/ 10000 h 10071"/>
              <a:gd name="connsiteX2" fmla="*/ 10000 w 10082"/>
              <a:gd name="connsiteY2" fmla="*/ 10071 h 10071"/>
              <a:gd name="connsiteX3" fmla="*/ 10082 w 10082"/>
              <a:gd name="connsiteY3" fmla="*/ 120 h 10071"/>
              <a:gd name="connsiteX4" fmla="*/ 0 w 10082"/>
              <a:gd name="connsiteY4" fmla="*/ 0 h 10071"/>
              <a:gd name="connsiteX0" fmla="*/ 0 w 10049"/>
              <a:gd name="connsiteY0" fmla="*/ 0 h 10071"/>
              <a:gd name="connsiteX1" fmla="*/ 536 w 10049"/>
              <a:gd name="connsiteY1" fmla="*/ 10000 h 10071"/>
              <a:gd name="connsiteX2" fmla="*/ 10000 w 10049"/>
              <a:gd name="connsiteY2" fmla="*/ 10071 h 10071"/>
              <a:gd name="connsiteX3" fmla="*/ 10049 w 10049"/>
              <a:gd name="connsiteY3" fmla="*/ 48 h 10071"/>
              <a:gd name="connsiteX4" fmla="*/ 0 w 10049"/>
              <a:gd name="connsiteY4" fmla="*/ 0 h 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" h="10071">
                <a:moveTo>
                  <a:pt x="0" y="0"/>
                </a:moveTo>
                <a:cubicBezTo>
                  <a:pt x="124" y="3286"/>
                  <a:pt x="411" y="6714"/>
                  <a:pt x="536" y="10000"/>
                </a:cubicBezTo>
                <a:lnTo>
                  <a:pt x="10000" y="10071"/>
                </a:lnTo>
                <a:cubicBezTo>
                  <a:pt x="10103" y="6913"/>
                  <a:pt x="9946" y="3206"/>
                  <a:pt x="10049" y="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8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265397" y="317364"/>
            <a:ext cx="3473450" cy="2987675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spc="-147" dirty="0">
                <a:ln w="3175">
                  <a:noFill/>
                </a:ln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0" lvl="0" algn="l" defTabSz="89621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885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4069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725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uLnTx/>
                <a:uFillTx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" y="2679587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362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560" y="539508"/>
            <a:ext cx="11018511" cy="52629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95000"/>
              </a:lnSpc>
              <a:defRPr sz="3600" b="1" i="0" strike="noStrike">
                <a:solidFill>
                  <a:srgbClr val="2F2F2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5279829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2045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7EA5-19D6-4B32-84CE-74D44F0F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5EC5-1C06-461B-83BD-3643D4E0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C470D-59DF-4482-92F3-A49BC9F8D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5F045-CA6A-4291-8D91-803C0F85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75F8E-B514-4277-8EF4-DAAFC324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B9C95-ECF4-468B-8B4D-76C257C2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360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 BG" type="secHead">
  <p:cSld name="Kohle BG">
    <p:bg>
      <p:bgPr>
        <a:solidFill>
          <a:srgbClr val="2F313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11315366" y="6430499"/>
            <a:ext cx="731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30345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Blank">
  <p:cSld name="Light Grey Blank">
    <p:bg>
      <p:bgPr>
        <a:solidFill>
          <a:srgbClr val="F5F5F5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315366" y="6430499"/>
            <a:ext cx="731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1pPr>
            <a:lvl2pPr lvl="1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2pPr>
            <a:lvl3pPr lvl="2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3pPr>
            <a:lvl4pPr lvl="3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4pPr>
            <a:lvl5pPr lvl="4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5pPr>
            <a:lvl6pPr lvl="5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6pPr>
            <a:lvl7pPr lvl="6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7pPr>
            <a:lvl8pPr lvl="7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8pPr>
            <a:lvl9pPr lvl="8" algn="r" rtl="0">
              <a:spcBef>
                <a:spcPts val="0"/>
              </a:spcBef>
              <a:buNone/>
              <a:defRPr sz="1333">
                <a:solidFill>
                  <a:srgbClr val="2F3132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9601" y="1"/>
            <a:ext cx="11732400" cy="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521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BD6D-61C7-B64C-BF5E-700E0DCF5DA9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F846-DD76-4848-9BAC-1C1AD08C1F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zuro #2">
  <p:cSld name="Azzuro #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8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0" y="787200"/>
            <a:ext cx="12192000" cy="52165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68" lvl="0" indent="-406312" rtl="0">
              <a:spcBef>
                <a:spcPts val="853"/>
              </a:spcBef>
              <a:spcAft>
                <a:spcPts val="0"/>
              </a:spcAft>
              <a:buClr>
                <a:srgbClr val="666666"/>
              </a:buClr>
              <a:buSzPts val="1200"/>
              <a:buChar char="•"/>
              <a:defRPr sz="1600">
                <a:solidFill>
                  <a:srgbClr val="666666"/>
                </a:solidFill>
              </a:defRPr>
            </a:lvl1pPr>
            <a:lvl2pPr marL="1218935" lvl="1" indent="-389382" rtl="0">
              <a:spcBef>
                <a:spcPts val="747"/>
              </a:spcBef>
              <a:spcAft>
                <a:spcPts val="0"/>
              </a:spcAft>
              <a:buClr>
                <a:srgbClr val="666666"/>
              </a:buClr>
              <a:buSzPts val="1000"/>
              <a:buChar char="–"/>
              <a:defRPr sz="1333">
                <a:solidFill>
                  <a:srgbClr val="666666"/>
                </a:solidFill>
              </a:defRPr>
            </a:lvl2pPr>
            <a:lvl3pPr marL="1828403" lvl="2" indent="-372452" rtl="0">
              <a:spcBef>
                <a:spcPts val="640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3pPr>
            <a:lvl4pPr marL="2437871" lvl="3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–"/>
              <a:defRPr sz="1067">
                <a:solidFill>
                  <a:srgbClr val="666666"/>
                </a:solidFill>
              </a:defRPr>
            </a:lvl4pPr>
            <a:lvl5pPr marL="3047339" lvl="4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»"/>
              <a:defRPr sz="1067">
                <a:solidFill>
                  <a:srgbClr val="666666"/>
                </a:solidFill>
              </a:defRPr>
            </a:lvl5pPr>
            <a:lvl6pPr marL="3656806" lvl="5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6pPr>
            <a:lvl7pPr marL="4266273" lvl="6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7pPr>
            <a:lvl8pPr marL="4875742" lvl="7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8pPr>
            <a:lvl9pPr marL="5485210" lvl="8" indent="-372452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800"/>
              <a:buChar char="•"/>
              <a:defRPr sz="1067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5296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92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- Blu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67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‹#›</a:t>
            </a:fld>
            <a:endParaRPr lang="en-US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09600" y="1546225"/>
            <a:ext cx="10972800" cy="724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marL="990434" indent="-292051" rtl="0">
              <a:spcBef>
                <a:spcPts val="0"/>
              </a:spcBef>
              <a:buFont typeface="Courier New"/>
              <a:buChar char="o"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5975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05" y="269778"/>
            <a:ext cx="2062780" cy="4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777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8AF46-C4BF-4328-B1B5-0BB48DEDA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9"/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8" name="Rectangle 77"/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chemeClr val="tx2">
                  <a:alpha val="0"/>
                </a:schemeClr>
              </a:gs>
              <a:gs pos="14000">
                <a:schemeClr val="tx2"/>
              </a:gs>
            </a:gsLst>
            <a:lin ang="20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029186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89653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449596" y="6297935"/>
            <a:ext cx="2511132" cy="173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16" name="Slide Number Placeholder 2"/>
          <p:cNvSpPr>
            <a:spLocks noGrp="1"/>
          </p:cNvSpPr>
          <p:nvPr userDrawn="1"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ED077441-DF17-4513-BACB-525ED94CFAE4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755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9633-5D6C-444C-BF1F-A6BE63A2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BEA23-A3D4-4F93-B6CB-2E409EAE4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D8596-FCBF-4BFB-953E-F06B8B81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D2C55-32D3-43F4-83F1-6B521B59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22CFC-6FF3-46EA-8E6F-C3455B98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C72A9-56AA-48D5-B1C7-389ED87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22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96722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441118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CDE9B8E-C211-4D33-88E2-4BFA1531D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A542D9B-65FE-4D7B-8D6E-CCD0B33EBCF3}"/>
              </a:ext>
            </a:extLst>
          </p:cNvPr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D5821E-DF6E-44C7-A5BB-2A9663C9298B}"/>
                </a:ext>
              </a:extLst>
            </p:cNvPr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A8E7BB-61A3-4E71-AF6D-57755298D8CB}"/>
                </a:ext>
              </a:extLst>
            </p:cNvPr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F8DA0E9-554A-40A7-83E5-4FA47833B24F}"/>
                </a:ext>
              </a:extLst>
            </p:cNvPr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2D298D-9F66-4CD4-9DED-FD04AE99129A}"/>
                </a:ext>
              </a:extLst>
            </p:cNvPr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CC4BB02-3024-4078-AFD1-4F8FF4328CBC}"/>
                </a:ext>
              </a:extLst>
            </p:cNvPr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86C3638-1C51-4839-859E-8DFC48DF0B92}"/>
                </a:ext>
              </a:extLst>
            </p:cNvPr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4844DAD-F16C-4EFF-90A2-4801E112B12B}"/>
                </a:ext>
              </a:extLst>
            </p:cNvPr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E4D35B-14CC-471D-91BA-0F8016597D44}"/>
                </a:ext>
              </a:extLst>
            </p:cNvPr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E510C11-9D19-401A-A9C6-1B1A3F4E85D2}"/>
                </a:ext>
              </a:extLst>
            </p:cNvPr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00224A-2ED6-4912-BFB4-2255BAE44EF7}"/>
                </a:ext>
              </a:extLst>
            </p:cNvPr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0025775-A48F-422F-9790-A805ACA4368F}"/>
                </a:ext>
              </a:extLst>
            </p:cNvPr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75570C4-46A5-4CEB-90C3-D13A93C51D0A}"/>
                </a:ext>
              </a:extLst>
            </p:cNvPr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16CE761-0AFB-48AF-955D-B3C2577D768B}"/>
                </a:ext>
              </a:extLst>
            </p:cNvPr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BC3717E-4C10-42E9-9FB4-3BFA0DBB54F6}"/>
                </a:ext>
              </a:extLst>
            </p:cNvPr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DA5B8F6-31A7-429F-A8E5-CA919E7B7F62}"/>
                </a:ext>
              </a:extLst>
            </p:cNvPr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5621E2-8AE4-4CA0-AA5C-C585E580AB86}"/>
                </a:ext>
              </a:extLst>
            </p:cNvPr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6512727-8E05-413A-981A-932DD5CBF829}"/>
                </a:ext>
              </a:extLst>
            </p:cNvPr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1FC09FE-4DFC-4861-B567-ED7EE533130B}"/>
                </a:ext>
              </a:extLst>
            </p:cNvPr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B0E63E-82C7-482D-9392-F9EA11B00459}"/>
                </a:ext>
              </a:extLst>
            </p:cNvPr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0C96966-B793-484F-94FA-16CE8EA04245}"/>
                </a:ext>
              </a:extLst>
            </p:cNvPr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69CC312-B0F1-4A58-A727-1A261FC787F6}"/>
                </a:ext>
              </a:extLst>
            </p:cNvPr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49B11FE-B21A-48C9-8B58-9FE8929653FF}"/>
                </a:ext>
              </a:extLst>
            </p:cNvPr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5387198-76F6-42A2-8A44-15ADD35591A8}"/>
                </a:ext>
              </a:extLst>
            </p:cNvPr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CE1F685-D6DC-4245-981F-76C7C4135596}"/>
                </a:ext>
              </a:extLst>
            </p:cNvPr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CC4520-9B65-4D2C-823D-5651BE82B52D}"/>
                </a:ext>
              </a:extLst>
            </p:cNvPr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31859-C979-4573-9E51-3E39F76CB905}"/>
                </a:ext>
              </a:extLst>
            </p:cNvPr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0426A5B-691F-4D84-ADD1-D07DCBF00FDA}"/>
                </a:ext>
              </a:extLst>
            </p:cNvPr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81B6B6-7E3C-49DB-B1E2-581EA7D37D23}"/>
                </a:ext>
              </a:extLst>
            </p:cNvPr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71112FF-9F6E-4A98-B196-E802CB9F0F06}"/>
                </a:ext>
              </a:extLst>
            </p:cNvPr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C79CF7F-7B43-45C9-AFEC-9236E4C8B3F2}"/>
                </a:ext>
              </a:extLst>
            </p:cNvPr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EFDD273-3401-4E3D-9E2E-178839ECFA7D}"/>
                </a:ext>
              </a:extLst>
            </p:cNvPr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2DB73A-8689-4C09-8EC7-65D6D5E4704F}"/>
                </a:ext>
              </a:extLst>
            </p:cNvPr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5E8082-82D7-49C9-AEE5-C1DE6BAE3AE6}"/>
                </a:ext>
              </a:extLst>
            </p:cNvPr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9F6C3DB-0A62-4BB5-9367-7888C4E19028}"/>
                </a:ext>
              </a:extLst>
            </p:cNvPr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5666E-FB63-43ED-A54B-FD7FD8A72E2D}"/>
                </a:ext>
              </a:extLst>
            </p:cNvPr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B4DA7B9-DBBD-4330-8AAD-181D2CAF2671}"/>
                </a:ext>
              </a:extLst>
            </p:cNvPr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DBF8370-4C6A-4BBF-9275-59A62FB5FA9E}"/>
                </a:ext>
              </a:extLst>
            </p:cNvPr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973304-473F-4A64-9BD8-AF14E628AF19}"/>
                </a:ext>
              </a:extLst>
            </p:cNvPr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5F4FDEB-CB37-4D18-BC6C-16913113BB0E}"/>
                </a:ext>
              </a:extLst>
            </p:cNvPr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24CDBFD-F9FA-46D7-9112-78B51FC93079}"/>
                </a:ext>
              </a:extLst>
            </p:cNvPr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94BED2D-2541-4EE8-A435-7C692E7AEFEC}"/>
                </a:ext>
              </a:extLst>
            </p:cNvPr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C7369-88F8-4090-B81E-AD50438EBB30}"/>
                </a:ext>
              </a:extLst>
            </p:cNvPr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7A9F3A-5421-477B-8D9B-6D476150B5DD}"/>
                </a:ext>
              </a:extLst>
            </p:cNvPr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9FEDD5-81C7-4B9C-9CC4-3123C88E825D}"/>
                </a:ext>
              </a:extLst>
            </p:cNvPr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6AB6F54-82E4-4ED2-BC89-6EDBEE1C6F9C}"/>
                </a:ext>
              </a:extLst>
            </p:cNvPr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F3868FE-953A-460B-86D3-FB776C7928FA}"/>
                </a:ext>
              </a:extLst>
            </p:cNvPr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85E06A-327A-46CC-BBF1-DB69A91A4B62}"/>
                </a:ext>
              </a:extLst>
            </p:cNvPr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228D61A-BABD-4072-9D37-78263F26A131}"/>
                </a:ext>
              </a:extLst>
            </p:cNvPr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8C32E8B-5AAC-450F-B839-5EDC7BE63D6B}"/>
                </a:ext>
              </a:extLst>
            </p:cNvPr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C243ADD-C849-441B-AFCA-5AF06EDAE93C}"/>
                </a:ext>
              </a:extLst>
            </p:cNvPr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2483CF1-0CD6-4D9D-AEFE-16F3675D4D4D}"/>
                </a:ext>
              </a:extLst>
            </p:cNvPr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6B05B28-E1C7-4C69-9380-A77788D9250C}"/>
                </a:ext>
              </a:extLst>
            </p:cNvPr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15F1FF-6478-4B54-AED8-CF9CAC5F2121}"/>
                </a:ext>
              </a:extLst>
            </p:cNvPr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556F888-378B-474C-A6E4-248CF90EB59A}"/>
                </a:ext>
              </a:extLst>
            </p:cNvPr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7AD5C66-904C-49E9-A5BE-10AA37FFB35D}"/>
                </a:ext>
              </a:extLst>
            </p:cNvPr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8F6F0BE-16AA-460A-8074-08A3510E0572}"/>
                </a:ext>
              </a:extLst>
            </p:cNvPr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86865A9-A359-426E-81EC-CAD4753B7E88}"/>
                </a:ext>
              </a:extLst>
            </p:cNvPr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</p:grpSp>
      <p:sp>
        <p:nvSpPr>
          <p:cNvPr id="270" name="Freeform 9">
            <a:extLst>
              <a:ext uri="{FF2B5EF4-FFF2-40B4-BE49-F238E27FC236}">
                <a16:creationId xmlns:a16="http://schemas.microsoft.com/office/drawing/2014/main" id="{F20E908C-A7C8-46B1-BCFA-7DFD2584C236}"/>
              </a:ext>
            </a:extLst>
          </p:cNvPr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8ECB051-C16B-41AE-98F0-6945CC7F47CE}"/>
              </a:ext>
            </a:extLst>
          </p:cNvPr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1AEC17-D02A-43BC-BDE4-A4F7A5115CCF}"/>
                </a:ext>
              </a:extLst>
            </p:cNvPr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3D3FFFA-1901-4501-8313-78FFEEAD130B}"/>
                </a:ext>
              </a:extLst>
            </p:cNvPr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07B9835-428B-4D63-B944-240145AF482A}"/>
                </a:ext>
              </a:extLst>
            </p:cNvPr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FDFBF7C-79FA-4244-A74E-66B0CB4D3478}"/>
              </a:ext>
            </a:extLst>
          </p:cNvPr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rgbClr val="0078D7">
                  <a:alpha val="0"/>
                </a:srgbClr>
              </a:gs>
              <a:gs pos="14000">
                <a:srgbClr val="0078D7"/>
              </a:gs>
            </a:gsLst>
            <a:lin ang="204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9C7AB-4E2A-4A1D-99E8-317151227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0"/>
            <a:ext cx="1219027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16DCA7-7A2D-4A51-8F0C-E1A4CE0AB177}"/>
              </a:ext>
            </a:extLst>
          </p:cNvPr>
          <p:cNvSpPr/>
          <p:nvPr userDrawn="1"/>
        </p:nvSpPr>
        <p:spPr bwMode="auto">
          <a:xfrm>
            <a:off x="0" y="-976"/>
            <a:ext cx="12192000" cy="6858977"/>
          </a:xfrm>
          <a:prstGeom prst="rect">
            <a:avLst/>
          </a:prstGeom>
          <a:gradFill>
            <a:gsLst>
              <a:gs pos="100000">
                <a:schemeClr val="bg1">
                  <a:lumMod val="0"/>
                  <a:alpha val="43000"/>
                </a:schemeClr>
              </a:gs>
              <a:gs pos="16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38C1E-3C14-47CA-8D50-48830F06A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255" y="428608"/>
            <a:ext cx="878803" cy="1874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9755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9227442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29490004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756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705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69125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7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image" Target="../media/image32.emf"/><Relationship Id="rId5" Type="http://schemas.openxmlformats.org/officeDocument/2006/relationships/slideLayout" Target="../slideLayouts/slideLayout9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B848F-41C5-41C9-B729-AD85A2C0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FBC7-9973-430F-948C-32E923D26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54EB-7B6D-477E-95D9-9F89D1A86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A4C7-CD4D-43D9-9BD6-72369388BD31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B23A-168F-4CB7-BFE2-DE3925A44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F644-AB57-48CA-9F67-FEFC1F78C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5FD2-361F-4A98-BA5C-38E7035C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95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8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97541" y="6395935"/>
            <a:ext cx="454128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fld id="{ED077441-DF17-4513-BACB-525ED94CFAE4}" type="slidenum">
              <a:rPr lang="en-US" smtClean="0"/>
              <a:pPr algn="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2102">
          <p15:clr>
            <a:srgbClr val="A4A3A4"/>
          </p15:clr>
        </p15:guide>
        <p15:guide id="8" pos="3918">
          <p15:clr>
            <a:srgbClr val="A4A3A4"/>
          </p15:clr>
        </p15:guide>
        <p15:guide id="12" pos="5731">
          <p15:clr>
            <a:srgbClr val="A4A3A4"/>
          </p15:clr>
        </p15:guide>
        <p15:guide id="16" pos="288">
          <p15:clr>
            <a:srgbClr val="A4A3A4"/>
          </p15:clr>
        </p15:guide>
        <p15:guide id="17" pos="7546">
          <p15:clr>
            <a:srgbClr val="A4A3A4"/>
          </p15:clr>
        </p15:guide>
        <p15:guide id="25" orient="horz" pos="287">
          <p15:clr>
            <a:srgbClr val="A4A3A4"/>
          </p15:clr>
        </p15:guide>
        <p15:guide id="26" orient="horz" pos="4118">
          <p15:clr>
            <a:srgbClr val="A4A3A4"/>
          </p15:clr>
        </p15:guide>
        <p15:guide id="27" orient="horz" pos="387">
          <p15:clr>
            <a:srgbClr val="A4A3A4"/>
          </p15:clr>
        </p15:guide>
        <p15:guide id="32" orient="horz" pos="675">
          <p15:clr>
            <a:srgbClr val="A4A3A4"/>
          </p15:clr>
        </p15:guide>
        <p15:guide id="33" orient="horz" pos="965">
          <p15:clr>
            <a:srgbClr val="A4A3A4"/>
          </p15:clr>
        </p15:guide>
        <p15:guide id="34" orient="horz" pos="1253">
          <p15:clr>
            <a:srgbClr val="A4A3A4"/>
          </p15:clr>
        </p15:guide>
        <p15:guide id="35" orient="horz" pos="1538">
          <p15:clr>
            <a:srgbClr val="A4A3A4"/>
          </p15:clr>
        </p15:guide>
        <p15:guide id="36" orient="horz" pos="1826">
          <p15:clr>
            <a:srgbClr val="A4A3A4"/>
          </p15:clr>
        </p15:guide>
        <p15:guide id="37" orient="horz" pos="2115">
          <p15:clr>
            <a:srgbClr val="A4A3A4"/>
          </p15:clr>
        </p15:guide>
        <p15:guide id="38" orient="horz" pos="2406">
          <p15:clr>
            <a:srgbClr val="A4A3A4"/>
          </p15:clr>
        </p15:guide>
        <p15:guide id="39" orient="horz" pos="2694">
          <p15:clr>
            <a:srgbClr val="A4A3A4"/>
          </p15:clr>
        </p15:guide>
        <p15:guide id="40" orient="horz" pos="2981">
          <p15:clr>
            <a:srgbClr val="A4A3A4"/>
          </p15:clr>
        </p15:guide>
        <p15:guide id="41" orient="horz" pos="3267">
          <p15:clr>
            <a:srgbClr val="A4A3A4"/>
          </p15:clr>
        </p15:guide>
        <p15:guide id="42" orient="horz" pos="3557">
          <p15:clr>
            <a:srgbClr val="A4A3A4"/>
          </p15:clr>
        </p15:guide>
        <p15:guide id="43" orient="horz" pos="3842">
          <p15:clr>
            <a:srgbClr val="A4A3A4"/>
          </p15:clr>
        </p15:guide>
        <p15:guide id="44" pos="4824">
          <p15:clr>
            <a:srgbClr val="FBAE4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4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9.png"/><Relationship Id="rId4" Type="http://schemas.openxmlformats.org/officeDocument/2006/relationships/image" Target="../media/image48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mp"/><Relationship Id="rId3" Type="http://schemas.openxmlformats.org/officeDocument/2006/relationships/image" Target="../media/image49.png"/><Relationship Id="rId7" Type="http://schemas.openxmlformats.org/officeDocument/2006/relationships/image" Target="../media/image54.tmp"/><Relationship Id="rId12" Type="http://schemas.openxmlformats.org/officeDocument/2006/relationships/slide" Target="slide2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mp"/><Relationship Id="rId11" Type="http://schemas.openxmlformats.org/officeDocument/2006/relationships/image" Target="../media/image58.tmp"/><Relationship Id="rId5" Type="http://schemas.openxmlformats.org/officeDocument/2006/relationships/image" Target="../media/image52.tmp"/><Relationship Id="rId10" Type="http://schemas.openxmlformats.org/officeDocument/2006/relationships/image" Target="../media/image57.png"/><Relationship Id="rId4" Type="http://schemas.openxmlformats.org/officeDocument/2006/relationships/image" Target="../media/image51.tmp"/><Relationship Id="rId9" Type="http://schemas.openxmlformats.org/officeDocument/2006/relationships/image" Target="../media/image5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tmp"/><Relationship Id="rId7" Type="http://schemas.openxmlformats.org/officeDocument/2006/relationships/image" Target="../media/image63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10" Type="http://schemas.openxmlformats.org/officeDocument/2006/relationships/slide" Target="slide2.xml"/><Relationship Id="rId4" Type="http://schemas.openxmlformats.org/officeDocument/2006/relationships/image" Target="../media/image60.tmp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2355F-80C9-45D1-8145-3280ECF1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3" y="0"/>
            <a:ext cx="1410056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1285260" y="-3888523"/>
            <a:ext cx="9623207" cy="12190275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0712" y="2151829"/>
            <a:ext cx="4817207" cy="7054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7228115" y="2481545"/>
            <a:ext cx="4732828" cy="13111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Surface Hub </a:t>
            </a:r>
            <a:r>
              <a:rPr lang="en-US" sz="4800" spc="-98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 Semibold" panose="020B0702040204020203" pitchFamily="34" charset="0"/>
              </a:rPr>
              <a:t>2S</a:t>
            </a: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</a:b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Teams Guide</a:t>
            </a:r>
          </a:p>
        </p:txBody>
      </p:sp>
    </p:spTree>
    <p:extLst>
      <p:ext uri="{BB962C8B-B14F-4D97-AF65-F5344CB8AC3E}">
        <p14:creationId xmlns:p14="http://schemas.microsoft.com/office/powerpoint/2010/main" val="50661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0DD1-B219-46AC-AE6A-942B14F5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406A-8566-49EF-826A-39E7AD1A4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Schedule a Teams meeting</a:t>
            </a:r>
            <a:r>
              <a:rPr lang="en-US" dirty="0"/>
              <a:t> – Schedule with Teams</a:t>
            </a:r>
          </a:p>
          <a:p>
            <a:r>
              <a:rPr lang="en-US" dirty="0">
                <a:hlinkClick r:id="rId3" action="ppaction://hlinksldjump"/>
              </a:rPr>
              <a:t>Join or Start a Teams meeting</a:t>
            </a:r>
            <a:r>
              <a:rPr lang="en-US" dirty="0"/>
              <a:t> – Start from Welcome screen</a:t>
            </a:r>
          </a:p>
          <a:p>
            <a:r>
              <a:rPr lang="en-US" dirty="0">
                <a:hlinkClick r:id="rId4" action="ppaction://hlinksldjump"/>
              </a:rPr>
              <a:t>Teams meeting controls</a:t>
            </a:r>
            <a:r>
              <a:rPr lang="en-US" dirty="0"/>
              <a:t> – Video, Microphone, Share, Whiteboard</a:t>
            </a:r>
          </a:p>
          <a:p>
            <a:r>
              <a:rPr lang="en-US" dirty="0">
                <a:hlinkClick r:id="rId5" action="ppaction://hlinksldjump"/>
              </a:rPr>
              <a:t>Teams meeting options</a:t>
            </a:r>
            <a:r>
              <a:rPr lang="en-US" dirty="0"/>
              <a:t> – Full screen, change camera</a:t>
            </a:r>
          </a:p>
          <a:p>
            <a:r>
              <a:rPr lang="en-US" dirty="0">
                <a:hlinkClick r:id="rId6" action="ppaction://hlinksldjump"/>
              </a:rPr>
              <a:t>Add someone to the meeting</a:t>
            </a:r>
            <a:r>
              <a:rPr lang="en-US" dirty="0"/>
              <a:t> – Invite participants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2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9B3F9-B347-4E75-8239-B58AEF8E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93" y="758249"/>
            <a:ext cx="7288500" cy="5514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CD71D-9677-4268-A698-7D0685D00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45"/>
          <a:stretch/>
        </p:blipFill>
        <p:spPr>
          <a:xfrm>
            <a:off x="872358" y="758249"/>
            <a:ext cx="2603345" cy="551589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E2880F9-8AD7-4729-A9A8-E8399E6BA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" y="4845074"/>
            <a:ext cx="4086255" cy="47149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FC950E-CEC1-4918-9F9B-D204FA8C048D}"/>
              </a:ext>
            </a:extLst>
          </p:cNvPr>
          <p:cNvSpPr/>
          <p:nvPr/>
        </p:nvSpPr>
        <p:spPr>
          <a:xfrm>
            <a:off x="809293" y="2295832"/>
            <a:ext cx="611467" cy="50636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4C1850-1DB6-43F0-B563-562A8F5F9C12}"/>
              </a:ext>
            </a:extLst>
          </p:cNvPr>
          <p:cNvSpPr/>
          <p:nvPr/>
        </p:nvSpPr>
        <p:spPr>
          <a:xfrm>
            <a:off x="1460090" y="5869858"/>
            <a:ext cx="1892709" cy="3539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4DBDD8-D037-483B-AD97-8DE3F3A8054F}"/>
              </a:ext>
            </a:extLst>
          </p:cNvPr>
          <p:cNvSpPr/>
          <p:nvPr/>
        </p:nvSpPr>
        <p:spPr>
          <a:xfrm>
            <a:off x="9021096" y="1902542"/>
            <a:ext cx="2448233" cy="58501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9AB9C69-BC9D-429F-A245-A90FB991F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24" y="367721"/>
            <a:ext cx="4262469" cy="781056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86F4FF-F15E-4483-8E9D-5BF42CDAD4D1}"/>
              </a:ext>
            </a:extLst>
          </p:cNvPr>
          <p:cNvCxnSpPr>
            <a:cxnSpLocks/>
          </p:cNvCxnSpPr>
          <p:nvPr/>
        </p:nvCxnSpPr>
        <p:spPr>
          <a:xfrm>
            <a:off x="1460090" y="5335115"/>
            <a:ext cx="339213" cy="53474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78BD7C-8B1B-48D9-9E5E-68771CDEBF61}"/>
              </a:ext>
            </a:extLst>
          </p:cNvPr>
          <p:cNvCxnSpPr>
            <a:cxnSpLocks/>
          </p:cNvCxnSpPr>
          <p:nvPr/>
        </p:nvCxnSpPr>
        <p:spPr>
          <a:xfrm>
            <a:off x="8749013" y="1148777"/>
            <a:ext cx="326161" cy="7537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94DA20-FBB1-4ECF-AF12-B382F50C9F1E}"/>
              </a:ext>
            </a:extLst>
          </p:cNvPr>
          <p:cNvSpPr/>
          <p:nvPr/>
        </p:nvSpPr>
        <p:spPr>
          <a:xfrm>
            <a:off x="10289458" y="5807241"/>
            <a:ext cx="1125794" cy="36250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2E27-D96D-443C-81D8-F156383725A2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596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water&#10;&#10;Description automatically generated">
            <a:extLst>
              <a:ext uri="{FF2B5EF4-FFF2-40B4-BE49-F238E27FC236}">
                <a16:creationId xmlns:a16="http://schemas.microsoft.com/office/drawing/2014/main" id="{A275E999-A5FD-4784-9B15-DA68BE8D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3"/>
            <a:ext cx="12192000" cy="684719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C69FED-8171-4435-A74B-A3C0C003E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05" y="2025750"/>
            <a:ext cx="3810028" cy="78105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8F16C-ED24-4E03-9BFE-60C955D76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05" y="3480924"/>
            <a:ext cx="3243286" cy="476253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F2CF2-23E8-479D-87E7-31E9BBBA1585}"/>
              </a:ext>
            </a:extLst>
          </p:cNvPr>
          <p:cNvCxnSpPr>
            <a:cxnSpLocks/>
          </p:cNvCxnSpPr>
          <p:nvPr/>
        </p:nvCxnSpPr>
        <p:spPr>
          <a:xfrm>
            <a:off x="4776033" y="2357668"/>
            <a:ext cx="341657" cy="2577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A1566A-5078-4824-BE86-68D036F9C335}"/>
              </a:ext>
            </a:extLst>
          </p:cNvPr>
          <p:cNvCxnSpPr>
            <a:cxnSpLocks/>
          </p:cNvCxnSpPr>
          <p:nvPr/>
        </p:nvCxnSpPr>
        <p:spPr>
          <a:xfrm flipV="1">
            <a:off x="4531991" y="3603523"/>
            <a:ext cx="541454" cy="1155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C94CFD-DE67-4276-AAC1-D963B7CC9A03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148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C99DD3-AE9A-4C0E-959E-112CDB133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916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1098471-5BC0-4AB5-B9D2-47F31F515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37" y="784197"/>
            <a:ext cx="4686334" cy="46196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398FE4-1F09-4277-8D2D-FB218B36E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41" y="3021802"/>
            <a:ext cx="4400582" cy="81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B51A24-1EB2-4558-A005-4B48330FD3D3}"/>
              </a:ext>
            </a:extLst>
          </p:cNvPr>
          <p:cNvSpPr txBox="1"/>
          <p:nvPr/>
        </p:nvSpPr>
        <p:spPr>
          <a:xfrm>
            <a:off x="10250129" y="4562167"/>
            <a:ext cx="1818968" cy="648929"/>
          </a:xfrm>
          <a:prstGeom prst="rect">
            <a:avLst/>
          </a:prstGeom>
          <a:solidFill>
            <a:srgbClr val="1B191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0E81A-2B07-4E60-A54F-01F5980C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387" y="4709418"/>
            <a:ext cx="1976452" cy="595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6F0C0-D0ED-4D78-AC75-6B2E29254CD8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6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611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3FD9554-D150-41C0-8532-69E301A4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275" y="642028"/>
            <a:ext cx="4963450" cy="55739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37D61D-49CA-40C2-A99A-3F105321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26" y="1624760"/>
            <a:ext cx="4648742" cy="140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882D4-DBBC-4B57-A89A-62D61373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43" y="1353238"/>
            <a:ext cx="2676545" cy="3857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926F2-F743-4256-8F66-E8959B7A2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06" y="3068329"/>
            <a:ext cx="2428893" cy="4000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980A2-6882-400F-88A4-B5098667B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21" y="750443"/>
            <a:ext cx="2624157" cy="3714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B2AC8-B99D-4D1C-8179-771A2255A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25" y="2981783"/>
            <a:ext cx="2009790" cy="3667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EFCD2-9011-4476-B340-E804B1C5A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98" y="2104156"/>
            <a:ext cx="2914671" cy="433391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1A29-7D87-4C73-A51F-5BBB36DADE8B}"/>
              </a:ext>
            </a:extLst>
          </p:cNvPr>
          <p:cNvCxnSpPr>
            <a:cxnSpLocks/>
          </p:cNvCxnSpPr>
          <p:nvPr/>
        </p:nvCxnSpPr>
        <p:spPr>
          <a:xfrm>
            <a:off x="3901710" y="1762817"/>
            <a:ext cx="385155" cy="3413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24BCC-AE2D-47D2-A376-3D375B4B68AD}"/>
              </a:ext>
            </a:extLst>
          </p:cNvPr>
          <p:cNvCxnSpPr>
            <a:cxnSpLocks/>
          </p:cNvCxnSpPr>
          <p:nvPr/>
        </p:nvCxnSpPr>
        <p:spPr>
          <a:xfrm>
            <a:off x="5831712" y="1151913"/>
            <a:ext cx="0" cy="8345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8B12F6-ABA9-485D-9AA6-4FC7E3E1680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24830" y="2305736"/>
            <a:ext cx="487468" cy="151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3D249-4826-46D4-8544-3FA3642F86AB}"/>
              </a:ext>
            </a:extLst>
          </p:cNvPr>
          <p:cNvCxnSpPr>
            <a:cxnSpLocks/>
          </p:cNvCxnSpPr>
          <p:nvPr/>
        </p:nvCxnSpPr>
        <p:spPr>
          <a:xfrm flipV="1">
            <a:off x="4832555" y="2571136"/>
            <a:ext cx="280219" cy="4523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56860A-AD84-49A1-B130-1AD3AE167F38}"/>
              </a:ext>
            </a:extLst>
          </p:cNvPr>
          <p:cNvCxnSpPr>
            <a:cxnSpLocks/>
          </p:cNvCxnSpPr>
          <p:nvPr/>
        </p:nvCxnSpPr>
        <p:spPr>
          <a:xfrm flipH="1" flipV="1">
            <a:off x="6636774" y="2478944"/>
            <a:ext cx="442455" cy="5028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 shot of a computer&#10;&#10;Description automatically generated">
            <a:extLst>
              <a:ext uri="{FF2B5EF4-FFF2-40B4-BE49-F238E27FC236}">
                <a16:creationId xmlns:a16="http://schemas.microsoft.com/office/drawing/2014/main" id="{699BE280-EC95-4982-BD78-32C4141379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85" y="3429000"/>
            <a:ext cx="1612191" cy="2728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39D908-1C40-48AE-B78B-A733CB2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185" y="5708855"/>
            <a:ext cx="1612191" cy="48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36AFEE-CEE4-4CFE-9E16-654F55806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381" y="3386781"/>
            <a:ext cx="2022534" cy="1445827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070384-F828-4F88-9985-9A16D0AD9E2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06740" y="4289757"/>
            <a:ext cx="2100445" cy="5034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F4E43B6-A09C-40DB-9CCF-FD287B00D5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83" y="1336007"/>
            <a:ext cx="2800370" cy="381003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E6FAE2-E69B-4763-8C84-6E1353E2CEF1}"/>
              </a:ext>
            </a:extLst>
          </p:cNvPr>
          <p:cNvCxnSpPr>
            <a:cxnSpLocks/>
          </p:cNvCxnSpPr>
          <p:nvPr/>
        </p:nvCxnSpPr>
        <p:spPr>
          <a:xfrm flipH="1">
            <a:off x="7329948" y="1731879"/>
            <a:ext cx="113072" cy="3469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26EDA3-5588-48B1-8390-47CC46583B8F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12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173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3FD9554-D150-41C0-8532-69E301A4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275" y="642028"/>
            <a:ext cx="4963450" cy="55739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1A29-7D87-4C73-A51F-5BBB36DADE8B}"/>
              </a:ext>
            </a:extLst>
          </p:cNvPr>
          <p:cNvCxnSpPr>
            <a:cxnSpLocks/>
          </p:cNvCxnSpPr>
          <p:nvPr/>
        </p:nvCxnSpPr>
        <p:spPr>
          <a:xfrm>
            <a:off x="5465869" y="5641258"/>
            <a:ext cx="736731" cy="2335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24BCC-AE2D-47D2-A376-3D375B4B68AD}"/>
              </a:ext>
            </a:extLst>
          </p:cNvPr>
          <p:cNvCxnSpPr>
            <a:cxnSpLocks/>
          </p:cNvCxnSpPr>
          <p:nvPr/>
        </p:nvCxnSpPr>
        <p:spPr>
          <a:xfrm>
            <a:off x="7261211" y="4106024"/>
            <a:ext cx="200378" cy="17162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8B12F6-ABA9-485D-9AA6-4FC7E3E16806}"/>
              </a:ext>
            </a:extLst>
          </p:cNvPr>
          <p:cNvCxnSpPr>
            <a:cxnSpLocks/>
          </p:cNvCxnSpPr>
          <p:nvPr/>
        </p:nvCxnSpPr>
        <p:spPr>
          <a:xfrm flipH="1">
            <a:off x="8136194" y="5299471"/>
            <a:ext cx="356753" cy="522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3D249-4826-46D4-8544-3FA3642F86AB}"/>
              </a:ext>
            </a:extLst>
          </p:cNvPr>
          <p:cNvCxnSpPr>
            <a:cxnSpLocks/>
          </p:cNvCxnSpPr>
          <p:nvPr/>
        </p:nvCxnSpPr>
        <p:spPr>
          <a:xfrm>
            <a:off x="5786284" y="4931880"/>
            <a:ext cx="985103" cy="8903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7EF80A-0CBC-4F9D-9350-32A5127A9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45" y="5460282"/>
            <a:ext cx="1652600" cy="3619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7AB16-438F-4AB3-AB3C-27298B7CC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20" y="4497489"/>
            <a:ext cx="1676412" cy="4095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8E0813-B4FE-4362-9182-EB508D312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98" y="3725021"/>
            <a:ext cx="2290779" cy="3810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9075CF-417B-4034-99C9-3089A53FF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62" y="4869228"/>
            <a:ext cx="1943114" cy="4000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77CB70-FB42-47B4-A817-8EEF6D314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18" y="1487101"/>
            <a:ext cx="2364906" cy="304462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0446C1-D5D4-4E20-B708-A47A1B8442E0}"/>
              </a:ext>
            </a:extLst>
          </p:cNvPr>
          <p:cNvCxnSpPr>
            <a:cxnSpLocks/>
          </p:cNvCxnSpPr>
          <p:nvPr/>
        </p:nvCxnSpPr>
        <p:spPr>
          <a:xfrm flipV="1">
            <a:off x="8087032" y="2302573"/>
            <a:ext cx="1124086" cy="13785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0DB62-B85B-4789-9C64-DCBEF60CF5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4867" y="5375314"/>
            <a:ext cx="1617408" cy="84065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00B78B-E0D2-4412-95F2-97E07DBD0A87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799283" y="5088782"/>
            <a:ext cx="594288" cy="2865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765E3C3-AA70-4C1D-82A1-84D3E1207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5226" y="1624760"/>
            <a:ext cx="4648742" cy="14002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5DA366-C455-42BD-939C-43BEE4A28F0B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10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613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9ED61F9-9EFA-4DAC-B3BB-2614FBE87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5"/>
            <a:ext cx="12192000" cy="68246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B049134-9825-4ABD-81A1-5B7E14E65B98}"/>
              </a:ext>
            </a:extLst>
          </p:cNvPr>
          <p:cNvSpPr/>
          <p:nvPr/>
        </p:nvSpPr>
        <p:spPr>
          <a:xfrm>
            <a:off x="11287432" y="6327058"/>
            <a:ext cx="344129" cy="33429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6E27B-4A3C-4B9E-BE25-0868BFEEF1C9}"/>
              </a:ext>
            </a:extLst>
          </p:cNvPr>
          <p:cNvSpPr/>
          <p:nvPr/>
        </p:nvSpPr>
        <p:spPr>
          <a:xfrm>
            <a:off x="10127226" y="1710813"/>
            <a:ext cx="1646903" cy="33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5099E99-37C1-44B3-8DB4-4838B4E7E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03" y="1503332"/>
            <a:ext cx="5253076" cy="85249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AB987-8641-4B85-8E1D-CE49BD6E7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2" t="29344" r="6707" b="30642"/>
          <a:stretch/>
        </p:blipFill>
        <p:spPr>
          <a:xfrm>
            <a:off x="10264877" y="1145458"/>
            <a:ext cx="1799283" cy="288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7689A-0F6A-4BA4-968F-7D06894FD61B}"/>
              </a:ext>
            </a:extLst>
          </p:cNvPr>
          <p:cNvSpPr txBox="1"/>
          <p:nvPr/>
        </p:nvSpPr>
        <p:spPr>
          <a:xfrm>
            <a:off x="7669162" y="6425992"/>
            <a:ext cx="2925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&lt;- </a:t>
            </a:r>
            <a:r>
              <a:rPr lang="en-US" dirty="0">
                <a:hlinkClick r:id="rId5" action="ppaction://hlinksldjump"/>
              </a:rPr>
              <a:t>Back to Table of Contents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B71A4-C0DD-4C9F-A1DD-01C6215C5BCD}"/>
              </a:ext>
            </a:extLst>
          </p:cNvPr>
          <p:cNvSpPr txBox="1"/>
          <p:nvPr/>
        </p:nvSpPr>
        <p:spPr>
          <a:xfrm>
            <a:off x="4633452" y="0"/>
            <a:ext cx="292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&lt;- </a:t>
            </a:r>
            <a:r>
              <a:rPr lang="en-US" sz="1400" dirty="0">
                <a:hlinkClick r:id="rId5" action="ppaction://hlinksldjump"/>
              </a:rPr>
              <a:t>Back to Table of Contents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124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Modern Workplace 2016">
  <a:themeElements>
    <a:clrScheme name="Custom 4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0077D3"/>
      </a:accent1>
      <a:accent2>
        <a:srgbClr val="00BDF2"/>
      </a:accent2>
      <a:accent3>
        <a:srgbClr val="0078D7"/>
      </a:accent3>
      <a:accent4>
        <a:srgbClr val="2C292A"/>
      </a:accent4>
      <a:accent5>
        <a:srgbClr val="00BDF2"/>
      </a:accent5>
      <a:accent6>
        <a:srgbClr val="B2ADAE"/>
      </a:accent6>
      <a:hlink>
        <a:srgbClr val="000000"/>
      </a:hlink>
      <a:folHlink>
        <a:srgbClr val="00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5.xml><?xml version="1.0" encoding="utf-8"?>
<a:theme xmlns:a="http://schemas.openxmlformats.org/drawingml/2006/main" name="1_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6.xml><?xml version="1.0" encoding="utf-8"?>
<a:theme xmlns:a="http://schemas.openxmlformats.org/drawingml/2006/main" name="2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Widescreen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5-50201_Microsoft_Ready_Template</vt:lpstr>
      <vt:lpstr>5-50203_Microsoft_Ignite_Template</vt:lpstr>
      <vt:lpstr>Modern Workplace 2016</vt:lpstr>
      <vt:lpstr>1_WHITE TEMPLATE</vt:lpstr>
      <vt:lpstr>2_Microsoft 365 PPT Template - 2018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2019-07-10T17:01:15Z</dcterms:created>
  <dcterms:modified xsi:type="dcterms:W3CDTF">2019-07-10T17:01:49Z</dcterms:modified>
</cp:coreProperties>
</file>